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82556843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июня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58107816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8-13 м/с. Температура воздуха ночью 19-21, днем 34-36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8-13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214554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14401</TotalTime>
  <Words>598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4095</cp:revision>
  <cp:lastPrinted>2021-07-01T03:56:27Z</cp:lastPrinted>
  <dcterms:created xsi:type="dcterms:W3CDTF">2018-03-27T06:03:00Z</dcterms:created>
  <dcterms:modified xsi:type="dcterms:W3CDTF">2026-06-01T06:35:41Z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